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77" r:id="rId23"/>
    <p:sldId id="279" r:id="rId24"/>
    <p:sldId id="280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Bienvenue au jeu des cœurs!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5.	Elles prennent les stylos rouges.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6.	J’aime tes amis et toi.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7.	Il </a:t>
            </a:r>
            <a:r>
              <a:rPr lang="fr-FR" sz="7200" dirty="0" smtClean="0">
                <a:latin typeface="Brady Bunch Remastered" panose="020B0600020202020204" pitchFamily="34" charset="0"/>
              </a:rPr>
              <a:t>regarde </a:t>
            </a:r>
            <a:r>
              <a:rPr lang="fr-FR" sz="7200" dirty="0">
                <a:latin typeface="Brady Bunch Remastered" panose="020B0600020202020204" pitchFamily="34" charset="0"/>
              </a:rPr>
              <a:t>mon amie et moi.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8.	Vous remettez le livre sur l’étagère.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9482" y="2504947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9.	J’ai </a:t>
            </a:r>
            <a:r>
              <a:rPr lang="fr-FR" sz="7200" dirty="0" smtClean="0">
                <a:latin typeface="Brady Bunch Remastered" panose="020B0600020202020204" pitchFamily="34" charset="0"/>
              </a:rPr>
              <a:t>la réponse!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10.	</a:t>
            </a:r>
            <a:r>
              <a:rPr lang="fr-FR" sz="7200" dirty="0" smtClean="0">
                <a:latin typeface="Brady Bunch Remastered" panose="020B0600020202020204" pitchFamily="34" charset="0"/>
              </a:rPr>
              <a:t> Tu n’écoutes </a:t>
            </a:r>
            <a:r>
              <a:rPr lang="fr-FR" sz="7200" dirty="0">
                <a:latin typeface="Brady Bunch Remastered" panose="020B0600020202020204" pitchFamily="34" charset="0"/>
              </a:rPr>
              <a:t>pas la radio dans la classe de mathématiques.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5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11.  Coralie et Fabienne?  Je vais inviter Coralie et Fabienne à mon anniversaire.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8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12.  Le défile commence à midi.  Nous allons voir le défilé ensemble.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13.  Cassandra offre une boîte de chocolats à Nadine et Nadine remercie Cassandra.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9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14.  C’est un cadeau parfait.  Mon père va beaucoup aimer ce cadeau.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0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15. Tu pourrais offrir un DVD à Luciane parce qu’elle adore les DVDs.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8298"/>
            <a:ext cx="113625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16. A Noël, les français mangent un gâteau spécial qui s’appelle la bûche de Noël. Normalement, on achète la bûche à la patisserie.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17.  Papa a trouvé un joli cadeau pour maman et il a acheté ce cadeau.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2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617842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18.  Elle a mis le gâteau sur la table et elle a coupé le gâteau pour les invités.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5689"/>
            <a:ext cx="113625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19.  Ma mère a préparé un grand repas et nous avons mangé le repas ensemble.  C’était sympa parce que j’aime passer du temps avec ma famille. 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20.  </a:t>
            </a:r>
            <a:r>
              <a:rPr lang="it-IT" sz="7200" dirty="0" smtClean="0">
                <a:latin typeface="Brady Bunch Remastered" panose="020B0600020202020204" pitchFamily="34" charset="0"/>
              </a:rPr>
              <a:t>Nous avons un sapin artificiel dans le grenier.  </a:t>
            </a:r>
            <a:r>
              <a:rPr lang="it-IT" sz="7200" dirty="0" smtClean="0">
                <a:latin typeface="Brady Bunch Remastered" panose="020B0600020202020204" pitchFamily="34" charset="0"/>
              </a:rPr>
              <a:t>Le week-end dernier, mon père a descendu le sapin de Noël et ma mère et moi avons décoré le sapin ensemble.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2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</a:t>
            </a:r>
            <a:r>
              <a:rPr lang="fr-FR" sz="4400" dirty="0" smtClean="0">
                <a:latin typeface="Brady Bunch Remastered" panose="020B0600020202020204" pitchFamily="34" charset="0"/>
              </a:rPr>
              <a:t>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</a:t>
            </a:r>
            <a:r>
              <a:rPr lang="fr-FR" sz="4400" dirty="0" smtClean="0">
                <a:latin typeface="Brady Bunch Remastered" panose="020B0600020202020204" pitchFamily="34" charset="0"/>
              </a:rPr>
              <a:t>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</a:t>
            </a:r>
            <a:r>
              <a:rPr lang="fr-FR" sz="4400" dirty="0" smtClean="0">
                <a:latin typeface="Brady Bunch Remastered" panose="020B0600020202020204" pitchFamily="34" charset="0"/>
              </a:rPr>
              <a:t>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1.	Nous regardons </a:t>
            </a:r>
            <a:r>
              <a:rPr lang="fr-FR" sz="7200" dirty="0" smtClean="0">
                <a:latin typeface="Brady Bunch Remastered" panose="020B0600020202020204" pitchFamily="34" charset="0"/>
              </a:rPr>
              <a:t>nos </a:t>
            </a:r>
            <a:r>
              <a:rPr lang="fr-FR" sz="7200" dirty="0">
                <a:latin typeface="Brady Bunch Remastered" panose="020B0600020202020204" pitchFamily="34" charset="0"/>
              </a:rPr>
              <a:t>papiers.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</a:t>
            </a:r>
            <a:r>
              <a:rPr lang="it-IT" sz="7200" dirty="0">
                <a:latin typeface="Brady Bunch Remastered" panose="020B0600020202020204" pitchFamily="34" charset="0"/>
              </a:rPr>
              <a:t>.	Il cherche la calculatrice</a:t>
            </a:r>
            <a:r>
              <a:rPr lang="it-IT" sz="7200" dirty="0" smtClean="0">
                <a:latin typeface="Brady Bunch Remastered" panose="020B0600020202020204" pitchFamily="34" charset="0"/>
              </a:rPr>
              <a:t>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3.	Tu aimes tes parents.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4.	Vous donnez les devoirs au professeur.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323</Words>
  <Application>Microsoft Office PowerPoint</Application>
  <PresentationFormat>Widescreen</PresentationFormat>
  <Paragraphs>82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2013-11-22T11:47:18Z</dcterms:created>
  <dcterms:modified xsi:type="dcterms:W3CDTF">2013-12-11T12:39:24Z</dcterms:modified>
</cp:coreProperties>
</file>